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57" r:id="rId4"/>
    <p:sldId id="281" r:id="rId5"/>
    <p:sldId id="292" r:id="rId6"/>
    <p:sldId id="280" r:id="rId7"/>
    <p:sldId id="291" r:id="rId8"/>
    <p:sldId id="286" r:id="rId9"/>
    <p:sldId id="289" r:id="rId10"/>
    <p:sldId id="268" r:id="rId11"/>
    <p:sldId id="269" r:id="rId12"/>
    <p:sldId id="279" r:id="rId13"/>
    <p:sldId id="293" r:id="rId14"/>
    <p:sldId id="287" r:id="rId15"/>
    <p:sldId id="288" r:id="rId16"/>
    <p:sldId id="296" r:id="rId17"/>
    <p:sldId id="297" r:id="rId18"/>
    <p:sldId id="294" r:id="rId19"/>
    <p:sldId id="266" r:id="rId20"/>
  </p:sldIdLst>
  <p:sldSz cx="9144000" cy="6858000" type="screen4x3"/>
  <p:notesSz cx="7077075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5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5CBA-DFB4-4FE6-8573-06356F846E9A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smtClean="0"/>
              <a:t>The teacher consistently organizes the content so that it is personally meaningful and relevant to students.</a:t>
            </a:r>
          </a:p>
          <a:p>
            <a:r>
              <a:rPr lang="en-US" dirty="0" smtClean="0"/>
              <a:t>• The teacher consistently develops learning experiences where inquiry, curiosity, and exploration are valued.</a:t>
            </a:r>
          </a:p>
          <a:p>
            <a:r>
              <a:rPr lang="en-US" dirty="0" smtClean="0"/>
              <a:t>• The teacher regularly reinforces and rewards effort.</a:t>
            </a:r>
          </a:p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2AA03-CCF9-4682-B4FF-AC878118D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AA03-CCF9-4682-B4FF-AC878118D8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9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AA03-CCF9-4682-B4FF-AC878118D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1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AA03-CCF9-4682-B4FF-AC878118D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4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2AA03-CCF9-4682-B4FF-AC878118D8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D4E2A0-9A83-461F-91D3-3CC42E6610EC}" type="datetimeFigureOut">
              <a:rPr lang="en-US" smtClean="0"/>
              <a:pPr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461AE9-FEEB-4E02-B7EA-371034EC1B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5XJuH57tf0" TargetMode="External"/><Relationship Id="rId2" Type="http://schemas.openxmlformats.org/officeDocument/2006/relationships/hyperlink" Target="https://www.superteacherworksheets.com/synonyms-antonyms/antonyms.pdf?up=146661120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33400"/>
            <a:ext cx="6858000" cy="2133600"/>
          </a:xfrm>
        </p:spPr>
        <p:txBody>
          <a:bodyPr/>
          <a:lstStyle/>
          <a:p>
            <a:r>
              <a:rPr lang="en-US" sz="9600" dirty="0" smtClean="0"/>
              <a:t>Welcome</a:t>
            </a:r>
            <a:br>
              <a:rPr lang="en-US" sz="9600" dirty="0" smtClean="0"/>
            </a:br>
            <a:r>
              <a:rPr lang="en-US" dirty="0" smtClean="0"/>
              <a:t> to Language Arts/Writing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-19050"/>
            <a:ext cx="3429000" cy="1371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Mrs. Christian, teacher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9413023">
            <a:off x="-558757" y="3028226"/>
            <a:ext cx="10283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Let’s learn about Antonyms!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9588" y="2940801"/>
            <a:ext cx="5867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SWBAT!  Students will be able </a:t>
            </a:r>
            <a:r>
              <a:rPr lang="en-US" sz="4000" b="1" dirty="0" smtClean="0">
                <a:solidFill>
                  <a:srgbClr val="00B050"/>
                </a:solidFill>
              </a:rPr>
              <a:t>to use antonyms in writing and speaking tasks.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70779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Practice:  </a:t>
            </a:r>
            <a:r>
              <a:rPr lang="en-US" sz="2800" dirty="0" smtClean="0"/>
              <a:t>Choose the correct antonym.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33182" t="19778" r="32818" b="24222"/>
          <a:stretch/>
        </p:blipFill>
        <p:spPr>
          <a:xfrm>
            <a:off x="457200" y="593999"/>
            <a:ext cx="7620000" cy="62125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9846" y="1524000"/>
            <a:ext cx="674415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See your handout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and answer the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questions there.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57200"/>
            <a:ext cx="838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Small Groups:</a:t>
            </a:r>
          </a:p>
          <a:p>
            <a:r>
              <a:rPr lang="en-US" sz="4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An </a:t>
            </a:r>
            <a:r>
              <a:rPr lang="en-US" sz="4400" dirty="0">
                <a:solidFill>
                  <a:srgbClr val="000000"/>
                </a:solidFill>
                <a:latin typeface="Trebuchet MS" panose="020B0603020202020204" pitchFamily="34" charset="0"/>
              </a:rPr>
              <a:t>antonym is the opposite meaning of a word. There can be many antonyms for a word.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52400" y="3124200"/>
            <a:ext cx="89154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Turn to your small group</a:t>
            </a:r>
          </a:p>
          <a:p>
            <a:pPr algn="ctr"/>
            <a:r>
              <a:rPr lang="en-US" sz="4800" b="1" dirty="0" smtClean="0">
                <a:ln/>
                <a:solidFill>
                  <a:schemeClr val="accent3"/>
                </a:solidFill>
              </a:rPr>
              <a:t>for an antonym game.</a:t>
            </a:r>
          </a:p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One person says a word, </a:t>
            </a:r>
          </a:p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the partners reply </a:t>
            </a:r>
          </a:p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with a 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different</a:t>
            </a:r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 antonym.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762000"/>
            <a:ext cx="3352800" cy="286232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Group 1: Big</a:t>
            </a:r>
          </a:p>
          <a:p>
            <a:r>
              <a:rPr lang="en-US" sz="3600" dirty="0" smtClean="0"/>
              <a:t>Group 2: Small</a:t>
            </a:r>
          </a:p>
          <a:p>
            <a:r>
              <a:rPr lang="en-US" sz="3600" dirty="0" smtClean="0"/>
              <a:t>Group 3: Enter</a:t>
            </a:r>
          </a:p>
          <a:p>
            <a:r>
              <a:rPr lang="en-US" sz="3600" dirty="0" smtClean="0"/>
              <a:t>Group 4: Hot</a:t>
            </a:r>
          </a:p>
          <a:p>
            <a:r>
              <a:rPr lang="en-US" sz="3600" dirty="0" smtClean="0"/>
              <a:t>Group 5: Sad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1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 animBg="1"/>
      <p:bldP spid="4" grpI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43400" y="3810000"/>
            <a:ext cx="4267200" cy="1524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53000" y="1066800"/>
            <a:ext cx="3124200" cy="5078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SWBAT!  Students will be able to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use antonyms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in writing and speaking tasks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8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Turn to your talking partner and have take turns filling in the blanks. Have fun!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37500" t="20760" r="38500" b="17907"/>
          <a:stretch/>
        </p:blipFill>
        <p:spPr>
          <a:xfrm>
            <a:off x="381000" y="847725"/>
            <a:ext cx="4572000" cy="613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turn to ask questions?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990600"/>
            <a:ext cx="8915400" cy="317009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There is evidence that most students demonstrate mastery of the daily objective that supports significant progress towards mastery of a </a:t>
            </a:r>
            <a:r>
              <a:rPr lang="en-US" sz="4000" dirty="0" smtClean="0">
                <a:solidFill>
                  <a:srgbClr val="0070C0"/>
                </a:solidFill>
              </a:rPr>
              <a:t>standard. 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400800" cy="228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61687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Answer the prompt  below. On your worksheet, </a:t>
            </a:r>
            <a:r>
              <a:rPr lang="en-US" dirty="0" smtClean="0"/>
              <a:t>write one </a:t>
            </a:r>
            <a:r>
              <a:rPr lang="en-US" dirty="0"/>
              <a:t>paragraph </a:t>
            </a:r>
            <a:r>
              <a:rPr lang="en-US" dirty="0" smtClean="0"/>
              <a:t>to </a:t>
            </a:r>
            <a:r>
              <a:rPr lang="en-US" dirty="0"/>
              <a:t>the prompt question.  Answer the question using at least </a:t>
            </a:r>
            <a:r>
              <a:rPr lang="en-US" dirty="0" smtClean="0"/>
              <a:t>four different antonyms.  </a:t>
            </a:r>
            <a:r>
              <a:rPr lang="en-US" dirty="0"/>
              <a:t>Use the word bank.</a:t>
            </a:r>
          </a:p>
          <a:p>
            <a:endParaRPr lang="en-US" dirty="0"/>
          </a:p>
          <a:p>
            <a:r>
              <a:rPr lang="en-US" sz="3600" i="1" dirty="0"/>
              <a:t>#4. </a:t>
            </a:r>
            <a:r>
              <a:rPr lang="en-US" sz="3600" i="1" dirty="0" smtClean="0"/>
              <a:t>Finish the story of Anthony Antonym.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 rot="20491690">
            <a:off x="1581389" y="2908497"/>
            <a:ext cx="5435365" cy="31700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FFFF00"/>
                </a:solidFill>
                <a:effectLst/>
              </a:rPr>
              <a:t>EXIT TICKET: Your completed index </a:t>
            </a:r>
          </a:p>
          <a:p>
            <a:pPr algn="ctr"/>
            <a:r>
              <a:rPr lang="en-US" sz="4000" b="1" cap="none" spc="0" dirty="0" smtClean="0">
                <a:ln/>
                <a:solidFill>
                  <a:srgbClr val="FFFF00"/>
                </a:solidFill>
                <a:effectLst/>
              </a:rPr>
              <a:t>card and your one </a:t>
            </a:r>
          </a:p>
          <a:p>
            <a:pPr algn="ctr"/>
            <a:r>
              <a:rPr lang="en-US" sz="4000" b="1" cap="none" spc="0" dirty="0" smtClean="0">
                <a:ln/>
                <a:solidFill>
                  <a:srgbClr val="FFFF00"/>
                </a:solidFill>
                <a:effectLst/>
              </a:rPr>
              <a:t>paragraph paper worksheet.</a:t>
            </a:r>
            <a:endParaRPr lang="en-US" sz="40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0" y="5193030"/>
            <a:ext cx="19812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 for Chalk Talk!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Copy the message: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Antonyms are ________</a:t>
            </a:r>
          </a:p>
          <a:p>
            <a:pPr>
              <a:buNone/>
            </a:pPr>
            <a:r>
              <a:rPr lang="en-US" dirty="0" smtClean="0"/>
              <a:t>i.e. ______ is to ______.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492752" cy="4572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This is what your chalk talk might look like: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5400" b="1" dirty="0" smtClean="0">
                <a:latin typeface="Freestyle Script" pitchFamily="66" charset="0"/>
              </a:rPr>
              <a:t>Antonyms are opposites</a:t>
            </a:r>
          </a:p>
          <a:p>
            <a:pPr>
              <a:buNone/>
            </a:pPr>
            <a:r>
              <a:rPr lang="en-US" sz="5400" b="1" dirty="0" smtClean="0">
                <a:latin typeface="Freestyle Script" pitchFamily="66" charset="0"/>
              </a:rPr>
              <a:t>i.e.  Hot is to cold.</a:t>
            </a:r>
            <a:endParaRPr lang="en-US" sz="5400" b="1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33400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HOMEWORK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1333" y="1828800"/>
            <a:ext cx="9183091" cy="40010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 to </a:t>
            </a:r>
          </a:p>
          <a:p>
            <a:pPr algn="ctr"/>
            <a:r>
              <a:rPr lang="en-US" sz="40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Mrschristianla.weebl</a:t>
            </a:r>
            <a:r>
              <a:rPr lang="en-US" sz="40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y.com</a:t>
            </a:r>
          </a:p>
          <a:p>
            <a:pPr algn="ctr"/>
            <a:endParaRPr lang="en-US" sz="4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Clic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 on mystery tab, use </a:t>
            </a:r>
          </a:p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your problem solving </a:t>
            </a:r>
          </a:p>
          <a:p>
            <a:pPr algn="ctr"/>
            <a:r>
              <a:rPr lang="en-US" sz="40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Skills, </a:t>
            </a:r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and solve the mystery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References</a:t>
            </a:r>
          </a:p>
          <a:p>
            <a:endParaRPr lang="en-US" dirty="0"/>
          </a:p>
          <a:p>
            <a:r>
              <a:rPr lang="en-US" dirty="0" smtClean="0"/>
              <a:t>Antonym worksheets </a:t>
            </a:r>
            <a:r>
              <a:rPr lang="en-US" dirty="0"/>
              <a:t>found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www.superteacherworksheets.com/synonyms-antonyms/antonyms.pdf?up=1466611200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 smtClean="0"/>
              <a:t>The </a:t>
            </a:r>
            <a:r>
              <a:rPr lang="en-US" i="1" dirty="0"/>
              <a:t>Antonym </a:t>
            </a:r>
            <a:r>
              <a:rPr lang="en-US" i="1" dirty="0" smtClean="0"/>
              <a:t>Song </a:t>
            </a:r>
            <a:r>
              <a:rPr lang="en-US" dirty="0"/>
              <a:t>found at </a:t>
            </a:r>
            <a:r>
              <a:rPr lang="en-US" dirty="0">
                <a:hlinkClick r:id="rId3"/>
              </a:rPr>
              <a:t>https://youtu.be/F5XJuH57tf0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Lesson.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Beginning. What are antonyms? And, how do I use them correctly in my writing?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Middle</a:t>
            </a:r>
            <a:r>
              <a:rPr lang="en-US" sz="2800" dirty="0"/>
              <a:t>. </a:t>
            </a:r>
            <a:r>
              <a:rPr lang="en-US" sz="2800" dirty="0" smtClean="0"/>
              <a:t>Antonyms can </a:t>
            </a:r>
            <a:r>
              <a:rPr lang="en-US" sz="2800" dirty="0"/>
              <a:t>improve my writing and speaking!</a:t>
            </a:r>
          </a:p>
          <a:p>
            <a:pPr marL="0" indent="0">
              <a:buNone/>
            </a:pPr>
            <a:endParaRPr lang="en-US" sz="2800" i="1" dirty="0" smtClean="0"/>
          </a:p>
          <a:p>
            <a:r>
              <a:rPr lang="en-US" sz="2800" dirty="0" smtClean="0"/>
              <a:t>Conclusion: Review Antonyms. Using this newly learned figurative language skill (antonym), finish writing a story about Anthony Antonym.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1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LEARNING OBJECTIVES:  </a:t>
            </a:r>
            <a:r>
              <a:rPr lang="en-US" sz="2400" i="1" dirty="0" smtClean="0"/>
              <a:t>Common Core Language</a:t>
            </a:r>
          </a:p>
          <a:p>
            <a:endParaRPr lang="en-US" sz="2400" dirty="0" smtClean="0"/>
          </a:p>
          <a:p>
            <a:pPr algn="ctr"/>
            <a:r>
              <a:rPr lang="en-US" sz="2400" dirty="0" smtClean="0">
                <a:latin typeface="Arial Black" pitchFamily="34" charset="0"/>
              </a:rPr>
              <a:t>L 5.c. Use the relationship between particular words.  (e.g., antonyms) to better understand each of the words.</a:t>
            </a:r>
          </a:p>
          <a:p>
            <a:pPr algn="ctr"/>
            <a:endParaRPr lang="en-US" sz="2400" dirty="0" smtClean="0">
              <a:latin typeface="Arial Black" pitchFamily="34" charset="0"/>
            </a:endParaRPr>
          </a:p>
          <a:p>
            <a:endParaRPr lang="en-US" dirty="0" smtClean="0"/>
          </a:p>
          <a:p>
            <a:pPr algn="ctr"/>
            <a:r>
              <a:rPr lang="en-US" sz="4400" b="1" dirty="0">
                <a:solidFill>
                  <a:srgbClr val="00B050"/>
                </a:solidFill>
              </a:rPr>
              <a:t>SWBAT!  Students will be able to use </a:t>
            </a:r>
            <a:r>
              <a:rPr lang="en-US" sz="4400" b="1" dirty="0" smtClean="0">
                <a:solidFill>
                  <a:srgbClr val="00B050"/>
                </a:solidFill>
              </a:rPr>
              <a:t>antonyms in </a:t>
            </a:r>
            <a:r>
              <a:rPr lang="en-US" sz="4400" b="1" dirty="0">
                <a:solidFill>
                  <a:srgbClr val="00B050"/>
                </a:solidFill>
              </a:rPr>
              <a:t>writing and speaking tasks.</a:t>
            </a:r>
            <a:endParaRPr lang="en-US" sz="4400" b="1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915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Your Turn! DIRECTIONS</a:t>
            </a:r>
            <a:r>
              <a:rPr lang="en-US" sz="4400" dirty="0" smtClean="0"/>
              <a:t>.</a:t>
            </a:r>
          </a:p>
          <a:p>
            <a:endParaRPr lang="en-US" sz="1200" dirty="0" smtClean="0"/>
          </a:p>
          <a:p>
            <a:pPr marL="914400" indent="-914400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4000" dirty="0"/>
              <a:t>. </a:t>
            </a:r>
            <a:r>
              <a:rPr lang="en-US" sz="4000" dirty="0" smtClean="0"/>
              <a:t>Today’s lesson in about: </a:t>
            </a:r>
            <a:r>
              <a:rPr lang="en-US" sz="4000" b="1" u="sng" dirty="0" smtClean="0">
                <a:solidFill>
                  <a:schemeClr val="accent2">
                    <a:lumMod val="75000"/>
                  </a:schemeClr>
                </a:solidFill>
              </a:rPr>
              <a:t>ANTONYMS</a:t>
            </a:r>
            <a:r>
              <a:rPr lang="en-US" sz="4000" dirty="0" smtClean="0"/>
              <a:t>.  Write this word on the top of your index card.</a:t>
            </a:r>
          </a:p>
          <a:p>
            <a:pPr marL="914400" indent="-914400"/>
            <a:r>
              <a:rPr lang="en-US" sz="4000" dirty="0" smtClean="0"/>
              <a:t>2. Write </a:t>
            </a:r>
            <a:r>
              <a:rPr lang="en-US" sz="4000" dirty="0"/>
              <a:t>down on your index card what you </a:t>
            </a:r>
            <a:r>
              <a:rPr lang="en-US" sz="4000" dirty="0" smtClean="0"/>
              <a:t>know about antonyms. </a:t>
            </a:r>
          </a:p>
          <a:p>
            <a:pPr marL="914400" indent="-914400"/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sz="4000" dirty="0" smtClean="0"/>
              <a:t>. Can you define the word antonym? Think about the prefix ANTI…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 rot="20273076">
            <a:off x="1828800" y="2514600"/>
            <a:ext cx="5715000" cy="28315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1. ANTONYMS</a:t>
            </a:r>
          </a:p>
          <a:p>
            <a:endParaRPr lang="en-US" sz="2000" dirty="0" smtClean="0"/>
          </a:p>
          <a:p>
            <a:r>
              <a:rPr lang="en-US" sz="2000" dirty="0" smtClean="0"/>
              <a:t>2.. Antonyms are opposites.  Black is to White.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3. Antonyms are opposites.  Anti = Against or Opposite.  </a:t>
            </a:r>
            <a:r>
              <a:rPr lang="en-US" sz="2000" dirty="0" err="1" smtClean="0"/>
              <a:t>Nym</a:t>
            </a:r>
            <a:r>
              <a:rPr lang="en-US" sz="2000" dirty="0" smtClean="0"/>
              <a:t> has the same sound and spelling as name.  Antonyms are opposite words.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to your elbow partner and share the answers you wrote on your index card.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 rules of engagement – The person closest to the door begins first.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273076">
            <a:off x="627567" y="971611"/>
            <a:ext cx="5715000" cy="2831544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1. ANTONYMS</a:t>
            </a:r>
          </a:p>
          <a:p>
            <a:endParaRPr lang="en-US" sz="2000" dirty="0" smtClean="0"/>
          </a:p>
          <a:p>
            <a:r>
              <a:rPr lang="en-US" sz="2000" dirty="0" smtClean="0"/>
              <a:t>2.. Antonyms are opposites.  Black is to White.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3. Antonyms are opposites.  Anti = Against or Opposite.  </a:t>
            </a:r>
            <a:r>
              <a:rPr lang="en-US" sz="2000" dirty="0" err="1" smtClean="0"/>
              <a:t>Nym</a:t>
            </a:r>
            <a:r>
              <a:rPr lang="en-US" sz="2000" dirty="0" smtClean="0"/>
              <a:t> has the same sound and spelling as name.  Antonyms are opposite words.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1" y="3962400"/>
            <a:ext cx="8229600" cy="24384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/>
          <a:srcRect l="17000" t="49979" r="42000" b="28687"/>
          <a:stretch/>
        </p:blipFill>
        <p:spPr>
          <a:xfrm>
            <a:off x="310217" y="1424781"/>
            <a:ext cx="78105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41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ANTONYMS….. </a:t>
            </a:r>
            <a:b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What is the definition on antonym?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-10635"/>
            <a:ext cx="10668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-68262"/>
            <a:ext cx="1066800" cy="685800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/>
          <a:srcRect l="17000" t="47757" r="43500" b="33182"/>
          <a:stretch/>
        </p:blipFill>
        <p:spPr>
          <a:xfrm>
            <a:off x="265042" y="4460397"/>
            <a:ext cx="7855676" cy="1734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14869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 On your index card, write the definition of an ANTONYM.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1" y="-10635"/>
            <a:ext cx="8534399" cy="38206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257390">
            <a:off x="1678246" y="244486"/>
            <a:ext cx="5715000" cy="338554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1. ANTONYMS</a:t>
            </a:r>
          </a:p>
          <a:p>
            <a:endParaRPr lang="en-US" sz="2000" dirty="0" smtClean="0"/>
          </a:p>
          <a:p>
            <a:r>
              <a:rPr lang="en-US" sz="2000" dirty="0" smtClean="0"/>
              <a:t>2.. Antonyms are opposites.  Black is to White.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3. Antonyms are opposites.  Anti = Against or Opposite.  </a:t>
            </a:r>
            <a:r>
              <a:rPr lang="en-US" sz="2000" dirty="0" err="1" smtClean="0"/>
              <a:t>Nym</a:t>
            </a:r>
            <a:r>
              <a:rPr lang="en-US" sz="2000" dirty="0" smtClean="0"/>
              <a:t> has the same sound and spelling as name.  Antonyms are opposite words.</a:t>
            </a:r>
            <a:endParaRPr lang="en-US" sz="2000" dirty="0"/>
          </a:p>
          <a:p>
            <a:endParaRPr lang="en-US" dirty="0" smtClean="0"/>
          </a:p>
          <a:p>
            <a:r>
              <a:rPr lang="en-US" dirty="0" smtClean="0"/>
              <a:t>4. Antonym is a word that means the opposite of another word.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Mrschrsitianla.weebly.com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ANTONYMS ARE OPPOSITES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14501" t="19556" r="49966" b="57333"/>
          <a:stretch/>
        </p:blipFill>
        <p:spPr>
          <a:xfrm>
            <a:off x="730095" y="2590800"/>
            <a:ext cx="7706360" cy="2819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9048" y="381000"/>
            <a:ext cx="7654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ANTONYM REVIEW!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14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/>
          <a:srcRect l="14500" t="10130" r="47919" b="48093"/>
          <a:stretch/>
        </p:blipFill>
        <p:spPr>
          <a:xfrm>
            <a:off x="159326" y="1371600"/>
            <a:ext cx="8530098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" y="685800"/>
            <a:ext cx="762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#2.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1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7797</TotalTime>
  <Words>655</Words>
  <Application>Microsoft Office PowerPoint</Application>
  <PresentationFormat>On-screen Show (4:3)</PresentationFormat>
  <Paragraphs>101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Aharoni</vt:lpstr>
      <vt:lpstr>Arial Black</vt:lpstr>
      <vt:lpstr>Calibri</vt:lpstr>
      <vt:lpstr>Century Schoolbook</vt:lpstr>
      <vt:lpstr>Freestyle Script</vt:lpstr>
      <vt:lpstr>Trebuchet MS</vt:lpstr>
      <vt:lpstr>Wingdings</vt:lpstr>
      <vt:lpstr>Wingdings 2</vt:lpstr>
      <vt:lpstr>Oriel</vt:lpstr>
      <vt:lpstr>Welcome  to Language Arts/Writing</vt:lpstr>
      <vt:lpstr>Today’s Lesson.</vt:lpstr>
      <vt:lpstr>PowerPoint Presentation</vt:lpstr>
      <vt:lpstr>PowerPoint Presentation</vt:lpstr>
      <vt:lpstr>Turn to your elbow partner and share the answers you wrote on your index card.</vt:lpstr>
      <vt:lpstr>ANTONYMS…..   What is the definition on antonym?</vt:lpstr>
      <vt:lpstr>Mrschrsitianla.weebly.com</vt:lpstr>
      <vt:lpstr>PowerPoint Presentation</vt:lpstr>
      <vt:lpstr>#2.</vt:lpstr>
      <vt:lpstr>PowerPoint Presentation</vt:lpstr>
      <vt:lpstr>PowerPoint Presentation</vt:lpstr>
      <vt:lpstr>PowerPoint Presentation</vt:lpstr>
      <vt:lpstr>Questions?</vt:lpstr>
      <vt:lpstr>Assessment</vt:lpstr>
      <vt:lpstr>PowerPoint Presentation</vt:lpstr>
      <vt:lpstr>PowerPoint Presentation</vt:lpstr>
      <vt:lpstr>Time for Chalk Talk!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Reading/Language Arts/Writing</dc:title>
  <dc:creator>Christian Farms</dc:creator>
  <cp:lastModifiedBy>Dawn Christian</cp:lastModifiedBy>
  <cp:revision>187</cp:revision>
  <cp:lastPrinted>2015-10-12T16:37:29Z</cp:lastPrinted>
  <dcterms:created xsi:type="dcterms:W3CDTF">2015-02-16T15:15:32Z</dcterms:created>
  <dcterms:modified xsi:type="dcterms:W3CDTF">2016-11-01T17:28:25Z</dcterms:modified>
</cp:coreProperties>
</file>